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7" r:id="rId14"/>
    <p:sldId id="282" r:id="rId15"/>
    <p:sldId id="260" r:id="rId16"/>
    <p:sldId id="261" r:id="rId17"/>
    <p:sldId id="262" r:id="rId18"/>
    <p:sldId id="265" r:id="rId19"/>
    <p:sldId id="281" r:id="rId20"/>
    <p:sldId id="280" r:id="rId21"/>
    <p:sldId id="263" r:id="rId22"/>
  </p:sldIdLst>
  <p:sldSz cx="18288000" cy="10287000"/>
  <p:notesSz cx="6858000" cy="9144000"/>
  <p:embeddedFontLst>
    <p:embeddedFont>
      <p:font typeface="Hagrid Text Bold" pitchFamily="2" charset="0"/>
      <p:regular r:id="rId24"/>
      <p:bold r:id="rId25"/>
    </p:embeddedFont>
    <p:embeddedFont>
      <p:font typeface="Public Sans" pitchFamily="2" charset="0"/>
      <p:regular r:id="rId26"/>
    </p:embeddedFont>
    <p:embeddedFont>
      <p:font typeface="Public Sans Bold" pitchFamily="2" charset="0"/>
      <p:regular r:id="rId27"/>
    </p:embeddedFont>
    <p:embeddedFont>
      <p:font typeface="Public Sans Medium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F"/>
    <a:srgbClr val="D18F0C"/>
    <a:srgbClr val="8A1B60"/>
    <a:srgbClr val="07C4B4"/>
    <a:srgbClr val="EDF7FF"/>
    <a:srgbClr val="C24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 autoAdjust="0"/>
    <p:restoredTop sz="84298" autoAdjust="0"/>
  </p:normalViewPr>
  <p:slideViewPr>
    <p:cSldViewPr>
      <p:cViewPr varScale="1">
        <p:scale>
          <a:sx n="59" d="100"/>
          <a:sy n="59" d="100"/>
        </p:scale>
        <p:origin x="208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96E23-6679-4DB7-B83D-4F3DFB68BB25}" type="datetimeFigureOut">
              <a:rPr lang="hu-HU" smtClean="0"/>
              <a:t>2025. 03. 07.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BE9CF-3A63-44B0-A30E-BB68D45FA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98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198 gyülekezet </a:t>
            </a:r>
            <a:r>
              <a:rPr lang="hu-HU" dirty="0" err="1"/>
              <a:t>dunamelléken</a:t>
            </a:r>
            <a:r>
              <a:rPr lang="hu-HU" dirty="0"/>
              <a:t> 373 személy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399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240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Ezek hamarosan kiírásra kerülnek. Mind gyülekezeteknek fognak szólni. </a:t>
            </a:r>
          </a:p>
          <a:p>
            <a:r>
              <a:rPr lang="hu-HU" dirty="0"/>
              <a:t>Egy napos programok (gyülekezeti </a:t>
            </a:r>
            <a:r>
              <a:rPr lang="hu-HU" dirty="0" err="1"/>
              <a:t>ifitali</a:t>
            </a:r>
            <a:r>
              <a:rPr lang="hu-HU" dirty="0"/>
              <a:t>, </a:t>
            </a:r>
            <a:r>
              <a:rPr lang="hu-HU" dirty="0" err="1"/>
              <a:t>ifis</a:t>
            </a:r>
            <a:r>
              <a:rPr lang="hu-HU" dirty="0"/>
              <a:t> program)</a:t>
            </a:r>
          </a:p>
          <a:p>
            <a:r>
              <a:rPr lang="hu-HU" dirty="0" err="1"/>
              <a:t>Evangélizációs</a:t>
            </a:r>
            <a:r>
              <a:rPr lang="hu-HU" dirty="0"/>
              <a:t> alkalom (nem hívő fiatalok elérése, </a:t>
            </a:r>
            <a:r>
              <a:rPr lang="hu-HU" dirty="0" err="1"/>
              <a:t>ifialpha</a:t>
            </a:r>
            <a:r>
              <a:rPr lang="hu-HU" dirty="0"/>
              <a:t>, keresztkérdések, </a:t>
            </a:r>
            <a:r>
              <a:rPr lang="hu-HU" dirty="0" err="1"/>
              <a:t>stb</a:t>
            </a:r>
            <a:r>
              <a:rPr lang="hu-HU" dirty="0"/>
              <a:t>)</a:t>
            </a:r>
          </a:p>
          <a:p>
            <a:r>
              <a:rPr lang="hu-HU" dirty="0"/>
              <a:t>Csendeshétvégék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30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45.sv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svg"/><Relationship Id="rId7" Type="http://schemas.openxmlformats.org/officeDocument/2006/relationships/image" Target="../media/image2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3.jpeg"/><Relationship Id="rId5" Type="http://schemas.openxmlformats.org/officeDocument/2006/relationships/image" Target="../media/image22.svg"/><Relationship Id="rId10" Type="http://schemas.openxmlformats.org/officeDocument/2006/relationships/image" Target="../media/image7.jpeg"/><Relationship Id="rId4" Type="http://schemas.openxmlformats.org/officeDocument/2006/relationships/image" Target="../media/image21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5.svg"/><Relationship Id="rId7" Type="http://schemas.openxmlformats.org/officeDocument/2006/relationships/image" Target="../media/image2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7.png"/><Relationship Id="rId7" Type="http://schemas.openxmlformats.org/officeDocument/2006/relationships/image" Target="../media/image25.pn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7.jpe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58.sv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.jpe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7.jpe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8.sv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2.sv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44" y="0"/>
            <a:ext cx="18258312" cy="10287000"/>
          </a:xfrm>
          <a:custGeom>
            <a:avLst/>
            <a:gdLst/>
            <a:ahLst/>
            <a:cxnLst/>
            <a:rect l="l" t="t" r="r" b="b"/>
            <a:pathLst>
              <a:path w="18258312" h="10287000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3079512" y="1171575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spc="-11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Zsinat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F3533-70C4-A0C5-685B-B41D230A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C068741C-A474-A4C4-8016-3EC34C70BA8D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6351E2A-5772-B6DC-ABDD-0751FBAAE5AA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FBA8AF9C-5A28-057A-A692-53A3DE6D6EB7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7CA1497B-9073-4813-0A03-8AF385449271}"/>
              </a:ext>
            </a:extLst>
          </p:cNvPr>
          <p:cNvGrpSpPr/>
          <p:nvPr/>
        </p:nvGrpSpPr>
        <p:grpSpPr>
          <a:xfrm>
            <a:off x="3914714" y="-3829050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0C3F1F1A-9814-95F2-3A69-8ACC01B86F53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C784F8AB-271D-0586-3D2A-E820271B5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42890BA5-7B5C-EB17-0709-53C7AA430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9E975B99-5A4F-9AE7-977C-B7569E954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DB057C1A-BE0D-FB04-FABC-E60C1CD718F4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FD296AB2-A9BE-FF87-EFC0-B15F0A129DA8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83B28729-E10D-8F04-E7BE-6A8133A2B86F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3FCB828A-DAFB-52A6-15E9-6BC0B34BA0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FE9EFE6D-9FBF-29BB-CC73-26D4079E42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34902C7C-9C12-F93B-88AA-3DD092594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280798DD-D17D-7349-E48A-3DCC913F1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198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435C5-EC89-BA28-85C8-68DA93EF2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76306575-40E2-7606-A8B8-2CA8D4701886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872485A-7794-9276-7EA5-B293014E1623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BE6E9A2-2A3C-81FD-4CA1-4EEB1E8E860D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E965E025-CA30-D289-EAEE-1557A622783C}"/>
              </a:ext>
            </a:extLst>
          </p:cNvPr>
          <p:cNvGrpSpPr/>
          <p:nvPr/>
        </p:nvGrpSpPr>
        <p:grpSpPr>
          <a:xfrm>
            <a:off x="3914714" y="-4568190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C0A9E85A-2186-A909-BC98-BB41476D5871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DC7C2F88-73BD-3432-9D43-14F1975D5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3247E1DF-52A8-B3C7-5C8B-25477E891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8527DDC5-374C-C384-D54B-A3A782E5D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E6A638AB-EFB6-41ED-8113-F224D3D773EA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FF76F6F6-5B9B-7815-0B2C-00A92D0439EA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2369EFA6-6BE9-E39F-296F-1CD189D770C7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EC17366F-A61C-651C-6397-DB378E782C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A8876643-9763-D99E-C5A5-247E4F1459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A972C827-F1B4-8B51-F9CF-78FA02E05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212AC276-7D91-9D83-BAFF-794295C01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60409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26ECD-8915-03A2-8D7E-F29497CF9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F2C6A7C5-35B1-2241-8AA0-13C1901B929E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642BFFE-944B-313E-E627-0375B42E0461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B0D1227-AB71-0724-8BE4-215C33CDD615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883AD144-7901-9A1D-7B91-01E84BCA5D93}"/>
              </a:ext>
            </a:extLst>
          </p:cNvPr>
          <p:cNvGrpSpPr/>
          <p:nvPr/>
        </p:nvGrpSpPr>
        <p:grpSpPr>
          <a:xfrm>
            <a:off x="3914714" y="-53632267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13A385A0-A4A9-E210-3868-B038C8B6F465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BFDAFD59-7107-6D1B-2D76-9A1006536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2A676F50-7FDF-8263-58D9-36CB8FAD6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08A10CDF-AA59-E344-3E39-FA3E1506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EF3EB128-45C0-8655-5D5A-624392D824AC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818DF08A-1889-A829-F509-3DD07F073146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33719649-D3B9-D93E-A923-8621EF85880F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E13A6FF8-1477-8A66-FFC3-E52586DBE1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06520D87-1B38-D201-7EB6-02E422065C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46790E6C-EEDE-9A42-2DC3-6A2AF0CDA1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13624A36-6D5B-8D44-B688-39F1516D6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021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7C8A3-A514-1626-7093-E7520C893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A9F90DB3-A3A3-431C-C13B-2C5B92A632F4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67ED4B1-69E8-642A-7AD8-30245496CF66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B26D0FF-B270-923B-3F15-46AC1CF38982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369E2312-834B-C659-DC2D-8FAA14AC1A9D}"/>
              </a:ext>
            </a:extLst>
          </p:cNvPr>
          <p:cNvGrpSpPr/>
          <p:nvPr/>
        </p:nvGrpSpPr>
        <p:grpSpPr>
          <a:xfrm>
            <a:off x="1732679" y="0"/>
            <a:ext cx="14545818" cy="10292443"/>
            <a:chOff x="1892862" y="0"/>
            <a:chExt cx="14545818" cy="10292443"/>
          </a:xfrm>
        </p:grpSpPr>
        <p:pic>
          <p:nvPicPr>
            <p:cNvPr id="3" name="Kép 2" descr="A képen szöveg, képernyőkép, Betűtípus, dokumentum látható&#10;&#10;Automatikusan generált leírás">
              <a:extLst>
                <a:ext uri="{FF2B5EF4-FFF2-40B4-BE49-F238E27FC236}">
                  <a16:creationId xmlns:a16="http://schemas.microsoft.com/office/drawing/2014/main" id="{A7D23492-EE71-1469-886E-45086178C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862" y="5443"/>
              <a:ext cx="7272909" cy="10287000"/>
            </a:xfrm>
            <a:prstGeom prst="rect">
              <a:avLst/>
            </a:prstGeom>
          </p:spPr>
        </p:pic>
        <p:pic>
          <p:nvPicPr>
            <p:cNvPr id="4" name="Kép 3" descr="A képen szöveg, képernyőkép, Betűtípus, dokumentum látható&#10;&#10;Automatikusan generált leírás">
              <a:extLst>
                <a:ext uri="{FF2B5EF4-FFF2-40B4-BE49-F238E27FC236}">
                  <a16:creationId xmlns:a16="http://schemas.microsoft.com/office/drawing/2014/main" id="{1577AEA9-CFCE-5323-4313-A580CA8E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771" y="0"/>
              <a:ext cx="7272909" cy="1028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146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7C8A3-A514-1626-7093-E7520C893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A9F90DB3-A3A3-431C-C13B-2C5B92A632F4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67ED4B1-69E8-642A-7AD8-30245496CF66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B26D0FF-B270-923B-3F15-46AC1CF38982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4440A10A-CC35-098D-E57F-9E9F3D3CF3B0}"/>
              </a:ext>
            </a:extLst>
          </p:cNvPr>
          <p:cNvGrpSpPr/>
          <p:nvPr/>
        </p:nvGrpSpPr>
        <p:grpSpPr>
          <a:xfrm>
            <a:off x="1701875" y="0"/>
            <a:ext cx="14545818" cy="10303329"/>
            <a:chOff x="2209800" y="0"/>
            <a:chExt cx="14545818" cy="10303329"/>
          </a:xfrm>
        </p:grpSpPr>
        <p:pic>
          <p:nvPicPr>
            <p:cNvPr id="2" name="Kép 1" descr="A képen szöveg, képernyőkép, Betűtípus, dokumentum látható&#10;&#10;Automatikusan generált leírás">
              <a:extLst>
                <a:ext uri="{FF2B5EF4-FFF2-40B4-BE49-F238E27FC236}">
                  <a16:creationId xmlns:a16="http://schemas.microsoft.com/office/drawing/2014/main" id="{F37AF1FE-D704-5C8E-49ED-36FEC7C71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0"/>
              <a:ext cx="7272909" cy="10287000"/>
            </a:xfrm>
            <a:prstGeom prst="rect">
              <a:avLst/>
            </a:prstGeom>
          </p:spPr>
        </p:pic>
        <p:pic>
          <p:nvPicPr>
            <p:cNvPr id="6" name="Kép 5" descr="A képen szöveg, képernyőkép, Betűtípus, szám látható&#10;&#10;Automatikusan generált leírás">
              <a:extLst>
                <a:ext uri="{FF2B5EF4-FFF2-40B4-BE49-F238E27FC236}">
                  <a16:creationId xmlns:a16="http://schemas.microsoft.com/office/drawing/2014/main" id="{4104D16A-679A-53C9-9826-65540C49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709" y="16329"/>
              <a:ext cx="7272909" cy="1028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04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1910" y="6676826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5299073" y="-908260"/>
            <a:ext cx="3844927" cy="3383535"/>
          </a:xfrm>
          <a:custGeom>
            <a:avLst/>
            <a:gdLst/>
            <a:ahLst/>
            <a:cxnLst/>
            <a:rect l="l" t="t" r="r" b="b"/>
            <a:pathLst>
              <a:path w="3844927" h="3383535">
                <a:moveTo>
                  <a:pt x="0" y="0"/>
                </a:moveTo>
                <a:lnTo>
                  <a:pt x="3844927" y="0"/>
                </a:lnTo>
                <a:lnTo>
                  <a:pt x="3844927" y="3383536"/>
                </a:lnTo>
                <a:lnTo>
                  <a:pt x="0" y="338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1679393">
            <a:off x="-250036" y="-474800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418844">
            <a:off x="13932591" y="-205970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AutoShape 2" descr="Lehet, hogy egy kép erről: , szöveg, amely így szól: „RÁLÁTÁS FIATALOKRÓL FIATALOKRÓLFELNŐTTEKNEK FELNŐTTEKNEK”">
            <a:extLst>
              <a:ext uri="{FF2B5EF4-FFF2-40B4-BE49-F238E27FC236}">
                <a16:creationId xmlns:a16="http://schemas.microsoft.com/office/drawing/2014/main" id="{36B23253-3FE6-5A44-EBD9-4234A04420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00500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AFDDADA-3BC7-E0DD-357D-0C45C3943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500" y="0"/>
            <a:ext cx="10187376" cy="1018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679393">
            <a:off x="223078" y="-691133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rot="-896682">
            <a:off x="13532533" y="-1009787"/>
            <a:ext cx="5223383" cy="11672363"/>
          </a:xfrm>
          <a:custGeom>
            <a:avLst/>
            <a:gdLst/>
            <a:ahLst/>
            <a:cxnLst/>
            <a:rect l="l" t="t" r="r" b="b"/>
            <a:pathLst>
              <a:path w="5223383" h="11672363">
                <a:moveTo>
                  <a:pt x="0" y="0"/>
                </a:moveTo>
                <a:lnTo>
                  <a:pt x="5223383" y="0"/>
                </a:lnTo>
                <a:lnTo>
                  <a:pt x="5223383" y="11672363"/>
                </a:lnTo>
                <a:lnTo>
                  <a:pt x="0" y="11672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19" name="Kép 18" descr="A képen szöveg, labda, futball, emlős látható&#10;&#10;Automatikusan generált leírás">
            <a:extLst>
              <a:ext uri="{FF2B5EF4-FFF2-40B4-BE49-F238E27FC236}">
                <a16:creationId xmlns:a16="http://schemas.microsoft.com/office/drawing/2014/main" id="{531774BE-3FA3-CC7A-3442-5056B3AB1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24" y="585990"/>
            <a:ext cx="16204480" cy="9115020"/>
          </a:xfrm>
          <a:prstGeom prst="rect">
            <a:avLst/>
          </a:prstGeom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00760310-BB52-D40D-6BB2-236CEA5875FA}"/>
              </a:ext>
            </a:extLst>
          </p:cNvPr>
          <p:cNvSpPr txBox="1"/>
          <p:nvPr/>
        </p:nvSpPr>
        <p:spPr>
          <a:xfrm>
            <a:off x="2338454" y="8039100"/>
            <a:ext cx="7667495" cy="103278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ts val="8879"/>
              </a:lnSpc>
            </a:pPr>
            <a:r>
              <a:rPr lang="en-US" sz="6000" dirty="0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Premier: 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március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 13.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4945" y="5108706"/>
            <a:ext cx="7800402" cy="3216898"/>
            <a:chOff x="0" y="0"/>
            <a:chExt cx="2054427" cy="847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4427" cy="847249"/>
            </a:xfrm>
            <a:custGeom>
              <a:avLst/>
              <a:gdLst/>
              <a:ahLst/>
              <a:cxnLst/>
              <a:rect l="l" t="t" r="r" b="b"/>
              <a:pathLst>
                <a:path w="2054427" h="847249">
                  <a:moveTo>
                    <a:pt x="41685" y="0"/>
                  </a:moveTo>
                  <a:lnTo>
                    <a:pt x="2012742" y="0"/>
                  </a:lnTo>
                  <a:cubicBezTo>
                    <a:pt x="2023797" y="0"/>
                    <a:pt x="2034400" y="4392"/>
                    <a:pt x="2042218" y="12209"/>
                  </a:cubicBezTo>
                  <a:cubicBezTo>
                    <a:pt x="2050035" y="20027"/>
                    <a:pt x="2054427" y="30630"/>
                    <a:pt x="2054427" y="41685"/>
                  </a:cubicBezTo>
                  <a:lnTo>
                    <a:pt x="2054427" y="805564"/>
                  </a:lnTo>
                  <a:cubicBezTo>
                    <a:pt x="2054427" y="816619"/>
                    <a:pt x="2050035" y="827222"/>
                    <a:pt x="2042218" y="835040"/>
                  </a:cubicBezTo>
                  <a:cubicBezTo>
                    <a:pt x="2034400" y="842857"/>
                    <a:pt x="2023797" y="847249"/>
                    <a:pt x="2012742" y="847249"/>
                  </a:cubicBezTo>
                  <a:lnTo>
                    <a:pt x="41685" y="847249"/>
                  </a:lnTo>
                  <a:cubicBezTo>
                    <a:pt x="30630" y="847249"/>
                    <a:pt x="20027" y="842857"/>
                    <a:pt x="12209" y="835040"/>
                  </a:cubicBezTo>
                  <a:cubicBezTo>
                    <a:pt x="4392" y="827222"/>
                    <a:pt x="0" y="816619"/>
                    <a:pt x="0" y="805564"/>
                  </a:cubicBezTo>
                  <a:lnTo>
                    <a:pt x="0" y="41685"/>
                  </a:lnTo>
                  <a:cubicBezTo>
                    <a:pt x="0" y="30630"/>
                    <a:pt x="4392" y="20027"/>
                    <a:pt x="12209" y="12209"/>
                  </a:cubicBezTo>
                  <a:cubicBezTo>
                    <a:pt x="20027" y="4392"/>
                    <a:pt x="30630" y="0"/>
                    <a:pt x="41685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54427" cy="85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29958" y="5592031"/>
            <a:ext cx="6711502" cy="2250249"/>
            <a:chOff x="0" y="0"/>
            <a:chExt cx="1767638" cy="5926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7638" cy="592658"/>
            </a:xfrm>
            <a:custGeom>
              <a:avLst/>
              <a:gdLst/>
              <a:ahLst/>
              <a:cxnLst/>
              <a:rect l="l" t="t" r="r" b="b"/>
              <a:pathLst>
                <a:path w="1767638" h="592658">
                  <a:moveTo>
                    <a:pt x="115353" y="0"/>
                  </a:moveTo>
                  <a:lnTo>
                    <a:pt x="1652285" y="0"/>
                  </a:lnTo>
                  <a:cubicBezTo>
                    <a:pt x="1682879" y="0"/>
                    <a:pt x="1712220" y="12153"/>
                    <a:pt x="1733852" y="33786"/>
                  </a:cubicBezTo>
                  <a:cubicBezTo>
                    <a:pt x="1755485" y="55419"/>
                    <a:pt x="1767638" y="84759"/>
                    <a:pt x="1767638" y="115353"/>
                  </a:cubicBezTo>
                  <a:lnTo>
                    <a:pt x="1767638" y="477305"/>
                  </a:lnTo>
                  <a:cubicBezTo>
                    <a:pt x="1767638" y="507899"/>
                    <a:pt x="1755485" y="537239"/>
                    <a:pt x="1733852" y="558872"/>
                  </a:cubicBezTo>
                  <a:cubicBezTo>
                    <a:pt x="1712220" y="580505"/>
                    <a:pt x="1682879" y="592658"/>
                    <a:pt x="1652285" y="592658"/>
                  </a:cubicBezTo>
                  <a:lnTo>
                    <a:pt x="115353" y="592658"/>
                  </a:lnTo>
                  <a:cubicBezTo>
                    <a:pt x="84759" y="592658"/>
                    <a:pt x="55419" y="580505"/>
                    <a:pt x="33786" y="558872"/>
                  </a:cubicBezTo>
                  <a:cubicBezTo>
                    <a:pt x="12153" y="537239"/>
                    <a:pt x="0" y="507899"/>
                    <a:pt x="0" y="477305"/>
                  </a:cubicBezTo>
                  <a:lnTo>
                    <a:pt x="0" y="115353"/>
                  </a:lnTo>
                  <a:cubicBezTo>
                    <a:pt x="0" y="84759"/>
                    <a:pt x="12153" y="55419"/>
                    <a:pt x="33786" y="33786"/>
                  </a:cubicBezTo>
                  <a:cubicBezTo>
                    <a:pt x="55419" y="12153"/>
                    <a:pt x="84759" y="0"/>
                    <a:pt x="1153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767638" cy="60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3242">
            <a:off x="7310685" y="4672601"/>
            <a:ext cx="2837087" cy="641891"/>
          </a:xfrm>
          <a:custGeom>
            <a:avLst/>
            <a:gdLst/>
            <a:ahLst/>
            <a:cxnLst/>
            <a:rect l="l" t="t" r="r" b="b"/>
            <a:pathLst>
              <a:path w="2837087" h="641891">
                <a:moveTo>
                  <a:pt x="0" y="0"/>
                </a:moveTo>
                <a:lnTo>
                  <a:pt x="2837086" y="0"/>
                </a:lnTo>
                <a:lnTo>
                  <a:pt x="2837086" y="641891"/>
                </a:lnTo>
                <a:lnTo>
                  <a:pt x="0" y="641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2658155" y="6643564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3"/>
                </a:lnTo>
                <a:lnTo>
                  <a:pt x="0" y="532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4733847" y="6925588"/>
            <a:ext cx="3181856" cy="2800033"/>
          </a:xfrm>
          <a:custGeom>
            <a:avLst/>
            <a:gdLst/>
            <a:ahLst/>
            <a:cxnLst/>
            <a:rect l="l" t="t" r="r" b="b"/>
            <a:pathLst>
              <a:path w="3181856" h="2800033">
                <a:moveTo>
                  <a:pt x="0" y="0"/>
                </a:moveTo>
                <a:lnTo>
                  <a:pt x="3181857" y="0"/>
                </a:lnTo>
                <a:lnTo>
                  <a:pt x="3181857" y="2800034"/>
                </a:lnTo>
                <a:lnTo>
                  <a:pt x="0" y="2800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1539524" y="1167910"/>
            <a:ext cx="15725586" cy="291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en-US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IFJÚSÁG SZOLGÁLATÁNAK VASÁRNAPJA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98298" y="6150773"/>
            <a:ext cx="5374822" cy="106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79"/>
              </a:lnSpc>
            </a:pPr>
            <a:r>
              <a:rPr lang="en-US" sz="7200" b="1" spc="-355" dirty="0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2025. 09. 21.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 Osztály</a:t>
            </a:r>
          </a:p>
        </p:txBody>
      </p:sp>
      <p:sp>
        <p:nvSpPr>
          <p:cNvPr id="16" name="Freeform 16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D64B5-355A-DA1A-D625-CB90A9D2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C6A0E27-F2BF-EBE8-9DA3-224923AC7C65}"/>
              </a:ext>
            </a:extLst>
          </p:cNvPr>
          <p:cNvSpPr/>
          <p:nvPr/>
        </p:nvSpPr>
        <p:spPr>
          <a:xfrm rot="-418844">
            <a:off x="13905687" y="-373622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31573A0-324F-2F22-7AF2-6738705950CF}"/>
              </a:ext>
            </a:extLst>
          </p:cNvPr>
          <p:cNvSpPr/>
          <p:nvPr/>
        </p:nvSpPr>
        <p:spPr>
          <a:xfrm rot="969307">
            <a:off x="579330" y="-1250544"/>
            <a:ext cx="5532559" cy="12293300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951ACD-9294-2B0D-E71C-1B715B2A94A3}"/>
              </a:ext>
            </a:extLst>
          </p:cNvPr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5AA3553-537D-36A8-E678-D2B8ECF5DDCC}"/>
              </a:ext>
            </a:extLst>
          </p:cNvPr>
          <p:cNvSpPr/>
          <p:nvPr/>
        </p:nvSpPr>
        <p:spPr>
          <a:xfrm>
            <a:off x="14733847" y="6925588"/>
            <a:ext cx="3181856" cy="2800033"/>
          </a:xfrm>
          <a:custGeom>
            <a:avLst/>
            <a:gdLst/>
            <a:ahLst/>
            <a:cxnLst/>
            <a:rect l="l" t="t" r="r" b="b"/>
            <a:pathLst>
              <a:path w="3181856" h="2800033">
                <a:moveTo>
                  <a:pt x="0" y="0"/>
                </a:moveTo>
                <a:lnTo>
                  <a:pt x="3181857" y="0"/>
                </a:lnTo>
                <a:lnTo>
                  <a:pt x="3181857" y="2800034"/>
                </a:lnTo>
                <a:lnTo>
                  <a:pt x="0" y="280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8E7762E-74AF-4C0D-BD0E-430ABF1F964E}"/>
              </a:ext>
            </a:extLst>
          </p:cNvPr>
          <p:cNvSpPr txBox="1"/>
          <p:nvPr/>
        </p:nvSpPr>
        <p:spPr>
          <a:xfrm>
            <a:off x="1539524" y="1167910"/>
            <a:ext cx="15725586" cy="128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CSILLAGPONT FESZTIVÁL</a:t>
            </a:r>
            <a:endParaRPr lang="en-US" sz="8267" b="1" dirty="0">
              <a:solidFill>
                <a:srgbClr val="D18F0C"/>
              </a:solidFill>
              <a:latin typeface="Hagrid Text Bold"/>
              <a:ea typeface="Hagrid Text Bold"/>
              <a:cs typeface="Hagrid Text Bold"/>
              <a:sym typeface="Hagrid Text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FFEE617-8C3E-2676-653B-8F086F578394}"/>
              </a:ext>
            </a:extLst>
          </p:cNvPr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BD5CF9B-1CBA-BE24-13D1-2640A226EC50}"/>
              </a:ext>
            </a:extLst>
          </p:cNvPr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 Osztály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BADDC66-F0B1-6FE8-F243-DE77D8961F97}"/>
              </a:ext>
            </a:extLst>
          </p:cNvPr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1026" name="Picture 2" descr="Lehet, hogy egy kép erről: szöveg">
            <a:extLst>
              <a:ext uri="{FF2B5EF4-FFF2-40B4-BE49-F238E27FC236}">
                <a16:creationId xmlns:a16="http://schemas.microsoft.com/office/drawing/2014/main" id="{19977939-EFFE-A9A5-8FBB-2798665C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68" y="2562321"/>
            <a:ext cx="9209665" cy="77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018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15F19-FE59-219E-706C-AD56DFA0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34B3D98D-6D91-A4C0-0A01-2A245C4807AA}"/>
              </a:ext>
            </a:extLst>
          </p:cNvPr>
          <p:cNvSpPr/>
          <p:nvPr/>
        </p:nvSpPr>
        <p:spPr>
          <a:xfrm rot="812637">
            <a:off x="734360" y="-1250544"/>
            <a:ext cx="5532559" cy="12293300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D028742-2DD9-7BCA-8F4B-D04FDC3C736D}"/>
              </a:ext>
            </a:extLst>
          </p:cNvPr>
          <p:cNvSpPr/>
          <p:nvPr/>
        </p:nvSpPr>
        <p:spPr>
          <a:xfrm rot="21024486">
            <a:off x="13905687" y="-373622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B7F0852-5791-4ED0-9A08-F68FE444495F}"/>
              </a:ext>
            </a:extLst>
          </p:cNvPr>
          <p:cNvSpPr/>
          <p:nvPr/>
        </p:nvSpPr>
        <p:spPr>
          <a:xfrm>
            <a:off x="12658155" y="6643564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3"/>
                </a:lnTo>
                <a:lnTo>
                  <a:pt x="0" y="532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B8FEAF-6BFA-A15C-28C7-596370E95DA1}"/>
              </a:ext>
            </a:extLst>
          </p:cNvPr>
          <p:cNvSpPr txBox="1"/>
          <p:nvPr/>
        </p:nvSpPr>
        <p:spPr>
          <a:xfrm>
            <a:off x="1539524" y="1167910"/>
            <a:ext cx="16748476" cy="277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RÁDAY-NAPOK </a:t>
            </a:r>
            <a:b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</a:b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IFJÚSÁGI NAP</a:t>
            </a:r>
            <a:endParaRPr lang="en-US" sz="8267" b="1" dirty="0">
              <a:solidFill>
                <a:srgbClr val="D18F0C"/>
              </a:solidFill>
              <a:latin typeface="Hagrid Text Bold"/>
              <a:ea typeface="Hagrid Text Bold"/>
              <a:cs typeface="Hagrid Text Bold"/>
              <a:sym typeface="Hagrid Text Bold"/>
            </a:endParaRP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F0119E78-86A2-AC9C-E502-592D47E363C6}"/>
              </a:ext>
            </a:extLst>
          </p:cNvPr>
          <p:cNvGrpSpPr/>
          <p:nvPr/>
        </p:nvGrpSpPr>
        <p:grpSpPr>
          <a:xfrm>
            <a:off x="1028700" y="4363937"/>
            <a:ext cx="7800402" cy="3653003"/>
            <a:chOff x="5024945" y="4672601"/>
            <a:chExt cx="7800402" cy="3653003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46205C4D-AF8D-493F-C068-857EBC5FAAAA}"/>
                </a:ext>
              </a:extLst>
            </p:cNvPr>
            <p:cNvGrpSpPr/>
            <p:nvPr/>
          </p:nvGrpSpPr>
          <p:grpSpPr>
            <a:xfrm>
              <a:off x="5024945" y="5108706"/>
              <a:ext cx="7800402" cy="3216898"/>
              <a:chOff x="0" y="0"/>
              <a:chExt cx="2054427" cy="847249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6F922C85-AB09-7BF4-5681-B493E37A7049}"/>
                  </a:ext>
                </a:extLst>
              </p:cNvPr>
              <p:cNvSpPr/>
              <p:nvPr/>
            </p:nvSpPr>
            <p:spPr>
              <a:xfrm>
                <a:off x="0" y="0"/>
                <a:ext cx="2054427" cy="847249"/>
              </a:xfrm>
              <a:custGeom>
                <a:avLst/>
                <a:gdLst/>
                <a:ahLst/>
                <a:cxnLst/>
                <a:rect l="l" t="t" r="r" b="b"/>
                <a:pathLst>
                  <a:path w="2054427" h="847249">
                    <a:moveTo>
                      <a:pt x="41685" y="0"/>
                    </a:moveTo>
                    <a:lnTo>
                      <a:pt x="2012742" y="0"/>
                    </a:lnTo>
                    <a:cubicBezTo>
                      <a:pt x="2023797" y="0"/>
                      <a:pt x="2034400" y="4392"/>
                      <a:pt x="2042218" y="12209"/>
                    </a:cubicBezTo>
                    <a:cubicBezTo>
                      <a:pt x="2050035" y="20027"/>
                      <a:pt x="2054427" y="30630"/>
                      <a:pt x="2054427" y="41685"/>
                    </a:cubicBezTo>
                    <a:lnTo>
                      <a:pt x="2054427" y="805564"/>
                    </a:lnTo>
                    <a:cubicBezTo>
                      <a:pt x="2054427" y="816619"/>
                      <a:pt x="2050035" y="827222"/>
                      <a:pt x="2042218" y="835040"/>
                    </a:cubicBezTo>
                    <a:cubicBezTo>
                      <a:pt x="2034400" y="842857"/>
                      <a:pt x="2023797" y="847249"/>
                      <a:pt x="2012742" y="847249"/>
                    </a:cubicBezTo>
                    <a:lnTo>
                      <a:pt x="41685" y="847249"/>
                    </a:lnTo>
                    <a:cubicBezTo>
                      <a:pt x="30630" y="847249"/>
                      <a:pt x="20027" y="842857"/>
                      <a:pt x="12209" y="835040"/>
                    </a:cubicBezTo>
                    <a:cubicBezTo>
                      <a:pt x="4392" y="827222"/>
                      <a:pt x="0" y="816619"/>
                      <a:pt x="0" y="805564"/>
                    </a:cubicBezTo>
                    <a:lnTo>
                      <a:pt x="0" y="41685"/>
                    </a:lnTo>
                    <a:cubicBezTo>
                      <a:pt x="0" y="30630"/>
                      <a:pt x="4392" y="20027"/>
                      <a:pt x="12209" y="12209"/>
                    </a:cubicBezTo>
                    <a:cubicBezTo>
                      <a:pt x="20027" y="4392"/>
                      <a:pt x="30630" y="0"/>
                      <a:pt x="41685" y="0"/>
                    </a:cubicBezTo>
                    <a:close/>
                  </a:path>
                </a:pathLst>
              </a:custGeom>
              <a:solidFill>
                <a:srgbClr val="D18F0C"/>
              </a:solidFill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F7AAC28-F796-B4DE-2064-685AD75982BB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54427" cy="8567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A709D35-F9C6-B8AD-7B08-175D4618446A}"/>
                </a:ext>
              </a:extLst>
            </p:cNvPr>
            <p:cNvGrpSpPr/>
            <p:nvPr/>
          </p:nvGrpSpPr>
          <p:grpSpPr>
            <a:xfrm>
              <a:off x="5529958" y="5592031"/>
              <a:ext cx="6711502" cy="2250249"/>
              <a:chOff x="0" y="0"/>
              <a:chExt cx="1767638" cy="592658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AD4483D-FD2C-BF0E-69EA-4F11DBF6FB63}"/>
                  </a:ext>
                </a:extLst>
              </p:cNvPr>
              <p:cNvSpPr/>
              <p:nvPr/>
            </p:nvSpPr>
            <p:spPr>
              <a:xfrm>
                <a:off x="0" y="0"/>
                <a:ext cx="1767638" cy="592658"/>
              </a:xfrm>
              <a:custGeom>
                <a:avLst/>
                <a:gdLst/>
                <a:ahLst/>
                <a:cxnLst/>
                <a:rect l="l" t="t" r="r" b="b"/>
                <a:pathLst>
                  <a:path w="1767638" h="592658">
                    <a:moveTo>
                      <a:pt x="115353" y="0"/>
                    </a:moveTo>
                    <a:lnTo>
                      <a:pt x="1652285" y="0"/>
                    </a:lnTo>
                    <a:cubicBezTo>
                      <a:pt x="1682879" y="0"/>
                      <a:pt x="1712220" y="12153"/>
                      <a:pt x="1733852" y="33786"/>
                    </a:cubicBezTo>
                    <a:cubicBezTo>
                      <a:pt x="1755485" y="55419"/>
                      <a:pt x="1767638" y="84759"/>
                      <a:pt x="1767638" y="115353"/>
                    </a:cubicBezTo>
                    <a:lnTo>
                      <a:pt x="1767638" y="477305"/>
                    </a:lnTo>
                    <a:cubicBezTo>
                      <a:pt x="1767638" y="507899"/>
                      <a:pt x="1755485" y="537239"/>
                      <a:pt x="1733852" y="558872"/>
                    </a:cubicBezTo>
                    <a:cubicBezTo>
                      <a:pt x="1712220" y="580505"/>
                      <a:pt x="1682879" y="592658"/>
                      <a:pt x="1652285" y="592658"/>
                    </a:cubicBezTo>
                    <a:lnTo>
                      <a:pt x="115353" y="592658"/>
                    </a:lnTo>
                    <a:cubicBezTo>
                      <a:pt x="84759" y="592658"/>
                      <a:pt x="55419" y="580505"/>
                      <a:pt x="33786" y="558872"/>
                    </a:cubicBezTo>
                    <a:cubicBezTo>
                      <a:pt x="12153" y="537239"/>
                      <a:pt x="0" y="507899"/>
                      <a:pt x="0" y="477305"/>
                    </a:cubicBezTo>
                    <a:lnTo>
                      <a:pt x="0" y="115353"/>
                    </a:lnTo>
                    <a:cubicBezTo>
                      <a:pt x="0" y="84759"/>
                      <a:pt x="12153" y="55419"/>
                      <a:pt x="33786" y="33786"/>
                    </a:cubicBezTo>
                    <a:cubicBezTo>
                      <a:pt x="55419" y="12153"/>
                      <a:pt x="84759" y="0"/>
                      <a:pt x="1153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B8A18BC-43D2-8F84-B223-B8200925DBB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67638" cy="6021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7DC22C1-119A-8EB8-091F-94F5C2DE3BA7}"/>
                </a:ext>
              </a:extLst>
            </p:cNvPr>
            <p:cNvSpPr/>
            <p:nvPr/>
          </p:nvSpPr>
          <p:spPr>
            <a:xfrm rot="133242">
              <a:off x="7310685" y="4672601"/>
              <a:ext cx="2837087" cy="641891"/>
            </a:xfrm>
            <a:custGeom>
              <a:avLst/>
              <a:gdLst/>
              <a:ahLst/>
              <a:cxnLst/>
              <a:rect l="l" t="t" r="r" b="b"/>
              <a:pathLst>
                <a:path w="2837087" h="641891">
                  <a:moveTo>
                    <a:pt x="0" y="0"/>
                  </a:moveTo>
                  <a:lnTo>
                    <a:pt x="2837086" y="0"/>
                  </a:lnTo>
                  <a:lnTo>
                    <a:pt x="2837086" y="641891"/>
                  </a:lnTo>
                  <a:lnTo>
                    <a:pt x="0" y="64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55F0B5F-70B3-AC0A-65E3-40D3A939ACCE}"/>
                </a:ext>
              </a:extLst>
            </p:cNvPr>
            <p:cNvSpPr txBox="1"/>
            <p:nvPr/>
          </p:nvSpPr>
          <p:spPr>
            <a:xfrm>
              <a:off x="6198298" y="6150773"/>
              <a:ext cx="5374822" cy="1074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79"/>
                </a:lnSpc>
              </a:pP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2025. </a:t>
              </a:r>
              <a:r>
                <a:rPr lang="hu-HU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10</a:t>
              </a: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 </a:t>
              </a:r>
              <a:r>
                <a:rPr lang="hu-HU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03</a:t>
              </a: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2973DE93-260B-940B-7D5F-9A7A0C45C9AA}"/>
              </a:ext>
            </a:extLst>
          </p:cNvPr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 dirty="0" err="1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</a:t>
            </a:r>
            <a:r>
              <a:rPr lang="en-US" sz="2399" b="1" spc="-115" dirty="0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 </a:t>
            </a:r>
            <a:r>
              <a:rPr lang="en-US" sz="2399" b="1" spc="-115" dirty="0" err="1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Osztály</a:t>
            </a:r>
            <a:endParaRPr lang="en-US" sz="2399" b="1" spc="-115" dirty="0">
              <a:solidFill>
                <a:srgbClr val="FFFFFF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D0E1E30-0C28-2F81-166A-E4F6611AC28C}"/>
              </a:ext>
            </a:extLst>
          </p:cNvPr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21" name="Kép 20" descr="A képen ruházat, Emberi arc, személy, lány látható&#10;&#10;Automatikusan generált leírás">
            <a:extLst>
              <a:ext uri="{FF2B5EF4-FFF2-40B4-BE49-F238E27FC236}">
                <a16:creationId xmlns:a16="http://schemas.microsoft.com/office/drawing/2014/main" id="{31EADA9A-4558-68BC-D45B-129A60A10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39" y="3752306"/>
            <a:ext cx="7772400" cy="5586412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202C1F13-4D5C-7FC4-2CE3-CA839107A712}"/>
              </a:ext>
            </a:extLst>
          </p:cNvPr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18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9700" y="1028700"/>
            <a:ext cx="8229600" cy="8229600"/>
            <a:chOff x="0" y="0"/>
            <a:chExt cx="13716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7994" y="0"/>
                  </a:moveTo>
                  <a:lnTo>
                    <a:pt x="6858008" y="0"/>
                  </a:lnTo>
                  <a:cubicBezTo>
                    <a:pt x="10645573" y="1"/>
                    <a:pt x="13716000" y="3070429"/>
                    <a:pt x="13716000" y="6857994"/>
                  </a:cubicBezTo>
                  <a:lnTo>
                    <a:pt x="13716000" y="13716000"/>
                  </a:lnTo>
                  <a:lnTo>
                    <a:pt x="0" y="13716000"/>
                  </a:lnTo>
                  <a:lnTo>
                    <a:pt x="0" y="6857994"/>
                  </a:lnTo>
                  <a:cubicBezTo>
                    <a:pt x="0" y="3070428"/>
                    <a:pt x="3070428" y="0"/>
                    <a:pt x="6857994" y="0"/>
                  </a:cubicBezTo>
                  <a:close/>
                </a:path>
              </a:pathLst>
            </a:custGeom>
            <a:blipFill>
              <a:blip r:embed="rId2"/>
              <a:stretch>
                <a:fillRect l="-37367" r="-1290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Freeform 4"/>
          <p:cNvSpPr/>
          <p:nvPr/>
        </p:nvSpPr>
        <p:spPr>
          <a:xfrm>
            <a:off x="7953408" y="2389825"/>
            <a:ext cx="891417" cy="625106"/>
          </a:xfrm>
          <a:custGeom>
            <a:avLst/>
            <a:gdLst/>
            <a:ahLst/>
            <a:cxnLst/>
            <a:rect l="l" t="t" r="r" b="b"/>
            <a:pathLst>
              <a:path w="891417" h="625106">
                <a:moveTo>
                  <a:pt x="0" y="0"/>
                </a:moveTo>
                <a:lnTo>
                  <a:pt x="891417" y="0"/>
                </a:lnTo>
                <a:lnTo>
                  <a:pt x="891417" y="625106"/>
                </a:lnTo>
                <a:lnTo>
                  <a:pt x="0" y="625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6609545" y="9175621"/>
            <a:ext cx="1643036" cy="786604"/>
          </a:xfrm>
          <a:custGeom>
            <a:avLst/>
            <a:gdLst/>
            <a:ahLst/>
            <a:cxnLst/>
            <a:rect l="l" t="t" r="r" b="b"/>
            <a:pathLst>
              <a:path w="1643036" h="786604">
                <a:moveTo>
                  <a:pt x="0" y="0"/>
                </a:moveTo>
                <a:lnTo>
                  <a:pt x="1643036" y="0"/>
                </a:lnTo>
                <a:lnTo>
                  <a:pt x="1643036" y="786603"/>
                </a:lnTo>
                <a:lnTo>
                  <a:pt x="0" y="786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1028700" y="8294846"/>
            <a:ext cx="7223881" cy="39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spc="-105">
                <a:solidFill>
                  <a:srgbClr val="1E1E1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Célcsoport</a:t>
            </a:r>
            <a:r>
              <a:rPr lang="en-US" sz="2199" spc="-10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: fiatalok, szülők, családok, ifjúsági szereplők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853127"/>
            <a:ext cx="7223881" cy="13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A  CÉL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74588"/>
            <a:ext cx="7223881" cy="418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11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Célunk, hogy az Ifjúság szolgálatának éve segítségével, gyülekezeteinket és a már meglévő ifjúsági programokat segítsük olyan módon, hogy azok más ifjúsági közösségek, missziók, programok születését és indulását segítsék .  </a:t>
            </a:r>
          </a:p>
          <a:p>
            <a:pPr algn="l">
              <a:lnSpc>
                <a:spcPts val="3359"/>
              </a:lnSpc>
            </a:pPr>
            <a:endParaRPr lang="en-US" sz="2400" spc="-115">
              <a:solidFill>
                <a:srgbClr val="1E1E1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359"/>
              </a:lnSpc>
            </a:pPr>
            <a:r>
              <a:rPr lang="en-US" sz="2400" spc="-11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A tematikus év célja, hogy ebbe minden szereplőt bekapcsoljunk és segítésük által megújulást és megtéréseket hozzunk a  fiatalok életébe, általuk erősítve a helyi gyülekezeteket.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783810"/>
            <a:ext cx="7223881" cy="39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spc="-105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Cél területek</a:t>
            </a:r>
            <a:r>
              <a:rPr lang="en-US" sz="2199" spc="-105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: gyülekezetek, iskolák, megyék, szervezetek,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15F19-FE59-219E-706C-AD56DFA0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4">
            <a:extLst>
              <a:ext uri="{FF2B5EF4-FFF2-40B4-BE49-F238E27FC236}">
                <a16:creationId xmlns:a16="http://schemas.microsoft.com/office/drawing/2014/main" id="{1A170CC4-A897-CEB3-FC6E-6350273FAA31}"/>
              </a:ext>
            </a:extLst>
          </p:cNvPr>
          <p:cNvSpPr/>
          <p:nvPr/>
        </p:nvSpPr>
        <p:spPr>
          <a:xfrm rot="392622">
            <a:off x="-250036" y="-689308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0A00ED02-7977-F9AA-7823-1DB002EBC617}"/>
              </a:ext>
            </a:extLst>
          </p:cNvPr>
          <p:cNvSpPr/>
          <p:nvPr/>
        </p:nvSpPr>
        <p:spPr>
          <a:xfrm rot="19894385">
            <a:off x="13932591" y="-205970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DAFAA52-78AC-66CD-8B3B-F951DF18E483}"/>
              </a:ext>
            </a:extLst>
          </p:cNvPr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9D2A220-1D08-5356-1A99-3224FD8266EE}"/>
              </a:ext>
            </a:extLst>
          </p:cNvPr>
          <p:cNvSpPr/>
          <p:nvPr/>
        </p:nvSpPr>
        <p:spPr>
          <a:xfrm>
            <a:off x="14733847" y="6925588"/>
            <a:ext cx="3181856" cy="2800033"/>
          </a:xfrm>
          <a:custGeom>
            <a:avLst/>
            <a:gdLst/>
            <a:ahLst/>
            <a:cxnLst/>
            <a:rect l="l" t="t" r="r" b="b"/>
            <a:pathLst>
              <a:path w="3181856" h="2800033">
                <a:moveTo>
                  <a:pt x="0" y="0"/>
                </a:moveTo>
                <a:lnTo>
                  <a:pt x="3181857" y="0"/>
                </a:lnTo>
                <a:lnTo>
                  <a:pt x="3181857" y="2800034"/>
                </a:lnTo>
                <a:lnTo>
                  <a:pt x="0" y="28000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121FB0-2EBA-B38A-0AD6-E903BBE09F7C}"/>
              </a:ext>
            </a:extLst>
          </p:cNvPr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973DE93-260B-940B-7D5F-9A7A0C45C9AA}"/>
              </a:ext>
            </a:extLst>
          </p:cNvPr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 Osztály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D0E1E30-0C28-2F81-166A-E4F6611AC28C}"/>
              </a:ext>
            </a:extLst>
          </p:cNvPr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37" name="Kép 36" descr="A képen szöveg, hangszóró, megafon látható&#10;&#10;Automatikusan generált leírás">
            <a:extLst>
              <a:ext uri="{FF2B5EF4-FFF2-40B4-BE49-F238E27FC236}">
                <a16:creationId xmlns:a16="http://schemas.microsoft.com/office/drawing/2014/main" id="{2D6751BE-D461-2829-41BE-B2CAD9A2A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44" y="0"/>
            <a:ext cx="18258312" cy="10287000"/>
          </a:xfrm>
          <a:custGeom>
            <a:avLst/>
            <a:gdLst/>
            <a:ahLst/>
            <a:cxnLst/>
            <a:rect l="l" t="t" r="r" b="b"/>
            <a:pathLst>
              <a:path w="18258312" h="10287000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3079512" y="1171575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spc="-11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Zsinat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1824" y="-691133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8132771" y="-691133"/>
            <a:ext cx="4861145" cy="3196203"/>
          </a:xfrm>
          <a:custGeom>
            <a:avLst/>
            <a:gdLst/>
            <a:ahLst/>
            <a:cxnLst/>
            <a:rect l="l" t="t" r="r" b="b"/>
            <a:pathLst>
              <a:path w="4861145" h="3196203">
                <a:moveTo>
                  <a:pt x="0" y="0"/>
                </a:moveTo>
                <a:lnTo>
                  <a:pt x="4861145" y="0"/>
                </a:lnTo>
                <a:lnTo>
                  <a:pt x="4861145" y="3196203"/>
                </a:lnTo>
                <a:lnTo>
                  <a:pt x="0" y="3196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9323467" y="1028700"/>
            <a:ext cx="8442347" cy="8229600"/>
            <a:chOff x="0" y="0"/>
            <a:chExt cx="6350000" cy="61899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189980"/>
            </a:xfrm>
            <a:custGeom>
              <a:avLst/>
              <a:gdLst/>
              <a:ahLst/>
              <a:cxnLst/>
              <a:rect l="l" t="t" r="r" b="b"/>
              <a:pathLst>
                <a:path w="6350000" h="6189980">
                  <a:moveTo>
                    <a:pt x="5608320" y="4199890"/>
                  </a:moveTo>
                  <a:lnTo>
                    <a:pt x="5659120" y="3599180"/>
                  </a:lnTo>
                  <a:lnTo>
                    <a:pt x="4064000" y="3429000"/>
                  </a:lnTo>
                  <a:lnTo>
                    <a:pt x="6350000" y="3163570"/>
                  </a:lnTo>
                  <a:lnTo>
                    <a:pt x="6163310" y="1137920"/>
                  </a:lnTo>
                  <a:lnTo>
                    <a:pt x="5897880" y="1168400"/>
                  </a:lnTo>
                  <a:lnTo>
                    <a:pt x="5899150" y="5080"/>
                  </a:lnTo>
                  <a:lnTo>
                    <a:pt x="353060" y="0"/>
                  </a:lnTo>
                  <a:lnTo>
                    <a:pt x="351790" y="1657350"/>
                  </a:lnTo>
                  <a:lnTo>
                    <a:pt x="1681480" y="1658620"/>
                  </a:lnTo>
                  <a:lnTo>
                    <a:pt x="647700" y="1778000"/>
                  </a:lnTo>
                  <a:lnTo>
                    <a:pt x="767080" y="3077210"/>
                  </a:lnTo>
                  <a:lnTo>
                    <a:pt x="139700" y="3011170"/>
                  </a:lnTo>
                  <a:lnTo>
                    <a:pt x="0" y="4663440"/>
                  </a:lnTo>
                  <a:lnTo>
                    <a:pt x="842010" y="4753610"/>
                  </a:lnTo>
                  <a:lnTo>
                    <a:pt x="379730" y="4806950"/>
                  </a:lnTo>
                  <a:lnTo>
                    <a:pt x="506730" y="6189980"/>
                  </a:lnTo>
                  <a:lnTo>
                    <a:pt x="6022340" y="5549900"/>
                  </a:lnTo>
                  <a:lnTo>
                    <a:pt x="5895340" y="4166870"/>
                  </a:lnTo>
                  <a:lnTo>
                    <a:pt x="5608320" y="4199890"/>
                  </a:lnTo>
                  <a:close/>
                </a:path>
              </a:pathLst>
            </a:custGeom>
            <a:blipFill>
              <a:blip r:embed="rId6"/>
              <a:stretch>
                <a:fillRect l="-23243" r="-2324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>
            <a:off x="6213452" y="7831649"/>
            <a:ext cx="644856" cy="625510"/>
          </a:xfrm>
          <a:custGeom>
            <a:avLst/>
            <a:gdLst/>
            <a:ahLst/>
            <a:cxnLst/>
            <a:rect l="l" t="t" r="r" b="b"/>
            <a:pathLst>
              <a:path w="644856" h="625510">
                <a:moveTo>
                  <a:pt x="0" y="0"/>
                </a:moveTo>
                <a:lnTo>
                  <a:pt x="644856" y="0"/>
                </a:lnTo>
                <a:lnTo>
                  <a:pt x="644856" y="625510"/>
                </a:lnTo>
                <a:lnTo>
                  <a:pt x="0" y="625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-9486742">
            <a:off x="4279226" y="1890927"/>
            <a:ext cx="1643036" cy="786604"/>
          </a:xfrm>
          <a:custGeom>
            <a:avLst/>
            <a:gdLst/>
            <a:ahLst/>
            <a:cxnLst/>
            <a:rect l="l" t="t" r="r" b="b"/>
            <a:pathLst>
              <a:path w="1643036" h="786604">
                <a:moveTo>
                  <a:pt x="0" y="0"/>
                </a:moveTo>
                <a:lnTo>
                  <a:pt x="1643036" y="0"/>
                </a:lnTo>
                <a:lnTo>
                  <a:pt x="1643036" y="786603"/>
                </a:lnTo>
                <a:lnTo>
                  <a:pt x="0" y="7866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904724" y="7258343"/>
            <a:ext cx="7540304" cy="50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3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103. Zsoltár 5. vers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4724" y="3083069"/>
            <a:ext cx="7540304" cy="355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BETÖLTI JAVAIVAL ÉLETEDET, MEGÚJUL IFJÚSÁGOD, MINT A SASÉ.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0235" y="5141968"/>
            <a:ext cx="7499807" cy="3136336"/>
            <a:chOff x="0" y="0"/>
            <a:chExt cx="1975258" cy="8260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5258" cy="826031"/>
            </a:xfrm>
            <a:custGeom>
              <a:avLst/>
              <a:gdLst/>
              <a:ahLst/>
              <a:cxnLst/>
              <a:rect l="l" t="t" r="r" b="b"/>
              <a:pathLst>
                <a:path w="1975258" h="826031">
                  <a:moveTo>
                    <a:pt x="43356" y="0"/>
                  </a:moveTo>
                  <a:lnTo>
                    <a:pt x="1931902" y="0"/>
                  </a:lnTo>
                  <a:cubicBezTo>
                    <a:pt x="1943401" y="0"/>
                    <a:pt x="1954429" y="4568"/>
                    <a:pt x="1962559" y="12699"/>
                  </a:cubicBezTo>
                  <a:cubicBezTo>
                    <a:pt x="1970690" y="20829"/>
                    <a:pt x="1975258" y="31857"/>
                    <a:pt x="1975258" y="43356"/>
                  </a:cubicBezTo>
                  <a:lnTo>
                    <a:pt x="1975258" y="782675"/>
                  </a:lnTo>
                  <a:cubicBezTo>
                    <a:pt x="1975258" y="794174"/>
                    <a:pt x="1970690" y="805201"/>
                    <a:pt x="1962559" y="813332"/>
                  </a:cubicBezTo>
                  <a:cubicBezTo>
                    <a:pt x="1954429" y="821463"/>
                    <a:pt x="1943401" y="826031"/>
                    <a:pt x="1931902" y="826031"/>
                  </a:cubicBezTo>
                  <a:lnTo>
                    <a:pt x="43356" y="826031"/>
                  </a:lnTo>
                  <a:cubicBezTo>
                    <a:pt x="31857" y="826031"/>
                    <a:pt x="20829" y="821463"/>
                    <a:pt x="12699" y="813332"/>
                  </a:cubicBezTo>
                  <a:cubicBezTo>
                    <a:pt x="4568" y="805201"/>
                    <a:pt x="0" y="794174"/>
                    <a:pt x="0" y="782675"/>
                  </a:cubicBezTo>
                  <a:lnTo>
                    <a:pt x="0" y="43356"/>
                  </a:lnTo>
                  <a:cubicBezTo>
                    <a:pt x="0" y="31857"/>
                    <a:pt x="4568" y="20829"/>
                    <a:pt x="12699" y="12699"/>
                  </a:cubicBezTo>
                  <a:cubicBezTo>
                    <a:pt x="20829" y="4568"/>
                    <a:pt x="31857" y="0"/>
                    <a:pt x="43356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975258" cy="835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36300" y="5527926"/>
            <a:ext cx="5721417" cy="712354"/>
            <a:chOff x="0" y="0"/>
            <a:chExt cx="1506875" cy="1876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6875" cy="187616"/>
            </a:xfrm>
            <a:custGeom>
              <a:avLst/>
              <a:gdLst/>
              <a:ahLst/>
              <a:cxnLst/>
              <a:rect l="l" t="t" r="r" b="b"/>
              <a:pathLst>
                <a:path w="1506875" h="187616">
                  <a:moveTo>
                    <a:pt x="93808" y="0"/>
                  </a:moveTo>
                  <a:lnTo>
                    <a:pt x="1413067" y="0"/>
                  </a:lnTo>
                  <a:cubicBezTo>
                    <a:pt x="1464876" y="0"/>
                    <a:pt x="1506875" y="41999"/>
                    <a:pt x="1506875" y="93808"/>
                  </a:cubicBezTo>
                  <a:lnTo>
                    <a:pt x="1506875" y="93808"/>
                  </a:lnTo>
                  <a:cubicBezTo>
                    <a:pt x="1506875" y="118687"/>
                    <a:pt x="1496992" y="142548"/>
                    <a:pt x="1479400" y="160140"/>
                  </a:cubicBezTo>
                  <a:cubicBezTo>
                    <a:pt x="1461807" y="177733"/>
                    <a:pt x="1437947" y="187616"/>
                    <a:pt x="1413067" y="187616"/>
                  </a:cubicBezTo>
                  <a:lnTo>
                    <a:pt x="93808" y="187616"/>
                  </a:lnTo>
                  <a:cubicBezTo>
                    <a:pt x="41999" y="187616"/>
                    <a:pt x="0" y="145617"/>
                    <a:pt x="0" y="93808"/>
                  </a:cubicBezTo>
                  <a:lnTo>
                    <a:pt x="0" y="93808"/>
                  </a:lnTo>
                  <a:cubicBezTo>
                    <a:pt x="0" y="41999"/>
                    <a:pt x="41999" y="0"/>
                    <a:pt x="938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506875" cy="197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5141968"/>
            <a:ext cx="7800402" cy="3216898"/>
            <a:chOff x="0" y="0"/>
            <a:chExt cx="2054427" cy="8472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4427" cy="847249"/>
            </a:xfrm>
            <a:custGeom>
              <a:avLst/>
              <a:gdLst/>
              <a:ahLst/>
              <a:cxnLst/>
              <a:rect l="l" t="t" r="r" b="b"/>
              <a:pathLst>
                <a:path w="2054427" h="847249">
                  <a:moveTo>
                    <a:pt x="41685" y="0"/>
                  </a:moveTo>
                  <a:lnTo>
                    <a:pt x="2012742" y="0"/>
                  </a:lnTo>
                  <a:cubicBezTo>
                    <a:pt x="2023797" y="0"/>
                    <a:pt x="2034400" y="4392"/>
                    <a:pt x="2042218" y="12209"/>
                  </a:cubicBezTo>
                  <a:cubicBezTo>
                    <a:pt x="2050035" y="20027"/>
                    <a:pt x="2054427" y="30630"/>
                    <a:pt x="2054427" y="41685"/>
                  </a:cubicBezTo>
                  <a:lnTo>
                    <a:pt x="2054427" y="805564"/>
                  </a:lnTo>
                  <a:cubicBezTo>
                    <a:pt x="2054427" y="816619"/>
                    <a:pt x="2050035" y="827222"/>
                    <a:pt x="2042218" y="835040"/>
                  </a:cubicBezTo>
                  <a:cubicBezTo>
                    <a:pt x="2034400" y="842857"/>
                    <a:pt x="2023797" y="847249"/>
                    <a:pt x="2012742" y="847249"/>
                  </a:cubicBezTo>
                  <a:lnTo>
                    <a:pt x="41685" y="847249"/>
                  </a:lnTo>
                  <a:cubicBezTo>
                    <a:pt x="30630" y="847249"/>
                    <a:pt x="20027" y="842857"/>
                    <a:pt x="12209" y="835040"/>
                  </a:cubicBezTo>
                  <a:cubicBezTo>
                    <a:pt x="4392" y="827222"/>
                    <a:pt x="0" y="816619"/>
                    <a:pt x="0" y="805564"/>
                  </a:cubicBezTo>
                  <a:lnTo>
                    <a:pt x="0" y="41685"/>
                  </a:lnTo>
                  <a:cubicBezTo>
                    <a:pt x="0" y="30630"/>
                    <a:pt x="4392" y="20027"/>
                    <a:pt x="12209" y="12209"/>
                  </a:cubicBezTo>
                  <a:cubicBezTo>
                    <a:pt x="20027" y="4392"/>
                    <a:pt x="30630" y="0"/>
                    <a:pt x="41685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054427" cy="85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40581" y="5506417"/>
            <a:ext cx="4354263" cy="701610"/>
            <a:chOff x="0" y="0"/>
            <a:chExt cx="1146802" cy="1847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6802" cy="184786"/>
            </a:xfrm>
            <a:custGeom>
              <a:avLst/>
              <a:gdLst/>
              <a:ahLst/>
              <a:cxnLst/>
              <a:rect l="l" t="t" r="r" b="b"/>
              <a:pathLst>
                <a:path w="1146802" h="184786">
                  <a:moveTo>
                    <a:pt x="92393" y="0"/>
                  </a:moveTo>
                  <a:lnTo>
                    <a:pt x="1054409" y="0"/>
                  </a:lnTo>
                  <a:cubicBezTo>
                    <a:pt x="1105436" y="0"/>
                    <a:pt x="1146802" y="41366"/>
                    <a:pt x="1146802" y="92393"/>
                  </a:cubicBezTo>
                  <a:lnTo>
                    <a:pt x="1146802" y="92393"/>
                  </a:lnTo>
                  <a:cubicBezTo>
                    <a:pt x="1146802" y="143420"/>
                    <a:pt x="1105436" y="184786"/>
                    <a:pt x="1054409" y="184786"/>
                  </a:cubicBezTo>
                  <a:lnTo>
                    <a:pt x="92393" y="184786"/>
                  </a:lnTo>
                  <a:cubicBezTo>
                    <a:pt x="41366" y="184786"/>
                    <a:pt x="0" y="143420"/>
                    <a:pt x="0" y="92393"/>
                  </a:cubicBezTo>
                  <a:lnTo>
                    <a:pt x="0" y="92393"/>
                  </a:lnTo>
                  <a:cubicBezTo>
                    <a:pt x="0" y="41366"/>
                    <a:pt x="41366" y="0"/>
                    <a:pt x="9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146802" cy="194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3714" y="5604365"/>
            <a:ext cx="447878" cy="44787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35141" y="5717125"/>
            <a:ext cx="245023" cy="222358"/>
          </a:xfrm>
          <a:custGeom>
            <a:avLst/>
            <a:gdLst/>
            <a:ahLst/>
            <a:cxnLst/>
            <a:rect l="l" t="t" r="r" b="b"/>
            <a:pathLst>
              <a:path w="245023" h="222358">
                <a:moveTo>
                  <a:pt x="0" y="0"/>
                </a:moveTo>
                <a:lnTo>
                  <a:pt x="245023" y="0"/>
                </a:lnTo>
                <a:lnTo>
                  <a:pt x="245023" y="222358"/>
                </a:lnTo>
                <a:lnTo>
                  <a:pt x="0" y="222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 rot="907935">
            <a:off x="6001724" y="5189866"/>
            <a:ext cx="2124453" cy="480658"/>
          </a:xfrm>
          <a:custGeom>
            <a:avLst/>
            <a:gdLst/>
            <a:ahLst/>
            <a:cxnLst/>
            <a:rect l="l" t="t" r="r" b="b"/>
            <a:pathLst>
              <a:path w="2124453" h="480658">
                <a:moveTo>
                  <a:pt x="0" y="0"/>
                </a:moveTo>
                <a:lnTo>
                  <a:pt x="2124453" y="0"/>
                </a:lnTo>
                <a:lnTo>
                  <a:pt x="2124453" y="480658"/>
                </a:lnTo>
                <a:lnTo>
                  <a:pt x="0" y="480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TextBox 22"/>
          <p:cNvSpPr txBox="1"/>
          <p:nvPr/>
        </p:nvSpPr>
        <p:spPr>
          <a:xfrm>
            <a:off x="1440581" y="6385769"/>
            <a:ext cx="6488615" cy="125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Tanítási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példák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teológiai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alap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feldolgozási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javaslatok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digitális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segédeszközök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ének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és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játék</a:t>
            </a:r>
            <a:r>
              <a:rPr lang="en-US" sz="2399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399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ötletek</a:t>
            </a:r>
            <a:endParaRPr lang="en-US" sz="2399" spc="-115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3" name="Freeform 23"/>
          <p:cNvSpPr/>
          <p:nvPr/>
        </p:nvSpPr>
        <p:spPr>
          <a:xfrm rot="-641133">
            <a:off x="15108705" y="8037975"/>
            <a:ext cx="2124453" cy="480658"/>
          </a:xfrm>
          <a:custGeom>
            <a:avLst/>
            <a:gdLst/>
            <a:ahLst/>
            <a:cxnLst/>
            <a:rect l="l" t="t" r="r" b="b"/>
            <a:pathLst>
              <a:path w="2124453" h="480658">
                <a:moveTo>
                  <a:pt x="0" y="0"/>
                </a:moveTo>
                <a:lnTo>
                  <a:pt x="2124453" y="0"/>
                </a:lnTo>
                <a:lnTo>
                  <a:pt x="2124453" y="480657"/>
                </a:lnTo>
                <a:lnTo>
                  <a:pt x="0" y="48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Freeform 25"/>
          <p:cNvSpPr/>
          <p:nvPr/>
        </p:nvSpPr>
        <p:spPr>
          <a:xfrm>
            <a:off x="8661910" y="6676826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26"/>
          <p:cNvSpPr/>
          <p:nvPr/>
        </p:nvSpPr>
        <p:spPr>
          <a:xfrm>
            <a:off x="5299073" y="-908260"/>
            <a:ext cx="3844927" cy="3383535"/>
          </a:xfrm>
          <a:custGeom>
            <a:avLst/>
            <a:gdLst/>
            <a:ahLst/>
            <a:cxnLst/>
            <a:rect l="l" t="t" r="r" b="b"/>
            <a:pathLst>
              <a:path w="3844927" h="3383535">
                <a:moveTo>
                  <a:pt x="0" y="0"/>
                </a:moveTo>
                <a:lnTo>
                  <a:pt x="3844927" y="0"/>
                </a:lnTo>
                <a:lnTo>
                  <a:pt x="3844927" y="3383536"/>
                </a:lnTo>
                <a:lnTo>
                  <a:pt x="0" y="3383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TextBox 27"/>
          <p:cNvSpPr txBox="1"/>
          <p:nvPr/>
        </p:nvSpPr>
        <p:spPr>
          <a:xfrm>
            <a:off x="1533714" y="838200"/>
            <a:ext cx="12248068" cy="341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34"/>
              </a:lnSpc>
            </a:pPr>
            <a:r>
              <a:rPr lang="en-US" sz="96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HETI</a:t>
            </a:r>
          </a:p>
          <a:p>
            <a:pPr algn="l">
              <a:lnSpc>
                <a:spcPts val="13534"/>
              </a:lnSpc>
              <a:spcBef>
                <a:spcPct val="0"/>
              </a:spcBef>
            </a:pPr>
            <a:r>
              <a:rPr lang="en-US" sz="96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IFIÓRA VÁZLATOK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58286" y="5659313"/>
            <a:ext cx="4454000" cy="39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spc="-134" dirty="0" err="1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Nehéz</a:t>
            </a:r>
            <a:r>
              <a:rPr lang="en-US" sz="2400" b="1" spc="-134" dirty="0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00" b="1" spc="-134" dirty="0" err="1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kérdésekben</a:t>
            </a:r>
            <a:r>
              <a:rPr lang="en-US" sz="2400" b="1" spc="-134" dirty="0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00" b="1" spc="-134" dirty="0" err="1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támpont</a:t>
            </a:r>
            <a:endParaRPr lang="en-US" sz="2400" b="1" spc="-134" dirty="0">
              <a:solidFill>
                <a:srgbClr val="1A1621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336300" y="6480555"/>
            <a:ext cx="6762937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Gyász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szorongás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szexualitás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istenkép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alakulása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szenvedés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válás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pályaválasztás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függőségek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kegyelem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bűnvallás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bántalmazás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generációs</a:t>
            </a:r>
            <a:r>
              <a:rPr lang="en-US" sz="2400" spc="-115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spc="-115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különbségek</a:t>
            </a:r>
            <a:endParaRPr lang="en-US" sz="2400" spc="-115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058602" y="5637804"/>
            <a:ext cx="363146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spc="-134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Komplex segédanyag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16103" y="1019175"/>
            <a:ext cx="264319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2025 - Az Ifjúság</a:t>
            </a:r>
          </a:p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szolgálatának éve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530860" y="5738634"/>
            <a:ext cx="245023" cy="222358"/>
          </a:xfrm>
          <a:custGeom>
            <a:avLst/>
            <a:gdLst/>
            <a:ahLst/>
            <a:cxnLst/>
            <a:rect l="l" t="t" r="r" b="b"/>
            <a:pathLst>
              <a:path w="245023" h="222358">
                <a:moveTo>
                  <a:pt x="0" y="0"/>
                </a:moveTo>
                <a:lnTo>
                  <a:pt x="245023" y="0"/>
                </a:lnTo>
                <a:lnTo>
                  <a:pt x="245023" y="222358"/>
                </a:lnTo>
                <a:lnTo>
                  <a:pt x="0" y="222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3" name="Freeform 33"/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5" name="Freeform 35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6" name="Group 36"/>
          <p:cNvGrpSpPr/>
          <p:nvPr/>
        </p:nvGrpSpPr>
        <p:grpSpPr>
          <a:xfrm>
            <a:off x="14113531" y="-13172"/>
            <a:ext cx="4114800" cy="4114800"/>
            <a:chOff x="0" y="0"/>
            <a:chExt cx="5486400" cy="548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FE5DD-CDBF-6FC2-5202-958D4C328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>
            <a:extLst>
              <a:ext uri="{FF2B5EF4-FFF2-40B4-BE49-F238E27FC236}">
                <a16:creationId xmlns:a16="http://schemas.microsoft.com/office/drawing/2014/main" id="{586889B5-3F76-018F-745C-38968C8707D7}"/>
              </a:ext>
            </a:extLst>
          </p:cNvPr>
          <p:cNvGrpSpPr/>
          <p:nvPr/>
        </p:nvGrpSpPr>
        <p:grpSpPr>
          <a:xfrm>
            <a:off x="1533714" y="5604365"/>
            <a:ext cx="447878" cy="447878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8744862-FFDA-5C3D-B2A0-D63482A9F7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8C8EF9E-B53B-FCFF-4501-16A29044E27E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5F961E98-04A1-75D4-1855-3D85AEA5622E}"/>
              </a:ext>
            </a:extLst>
          </p:cNvPr>
          <p:cNvSpPr/>
          <p:nvPr/>
        </p:nvSpPr>
        <p:spPr>
          <a:xfrm>
            <a:off x="1635141" y="5717125"/>
            <a:ext cx="245023" cy="222358"/>
          </a:xfrm>
          <a:custGeom>
            <a:avLst/>
            <a:gdLst/>
            <a:ahLst/>
            <a:cxnLst/>
            <a:rect l="l" t="t" r="r" b="b"/>
            <a:pathLst>
              <a:path w="245023" h="222358">
                <a:moveTo>
                  <a:pt x="0" y="0"/>
                </a:moveTo>
                <a:lnTo>
                  <a:pt x="245023" y="0"/>
                </a:lnTo>
                <a:lnTo>
                  <a:pt x="245023" y="222358"/>
                </a:lnTo>
                <a:lnTo>
                  <a:pt x="0" y="222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7D426EC-9ACA-E7D4-D080-D57A14639160}"/>
              </a:ext>
            </a:extLst>
          </p:cNvPr>
          <p:cNvSpPr txBox="1"/>
          <p:nvPr/>
        </p:nvSpPr>
        <p:spPr>
          <a:xfrm>
            <a:off x="1440581" y="6385769"/>
            <a:ext cx="6488615" cy="125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11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Tanítási példák, teológiai alap, feldolgozási javaslatok, digitális segédeszközök, ének és játék ötletek</a:t>
            </a: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E65CAC11-DD55-6A1B-A072-10611A9ACC26}"/>
              </a:ext>
            </a:extLst>
          </p:cNvPr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B318A46-3B4E-06AF-35B5-0E2D818CA755}"/>
              </a:ext>
            </a:extLst>
          </p:cNvPr>
          <p:cNvSpPr txBox="1"/>
          <p:nvPr/>
        </p:nvSpPr>
        <p:spPr>
          <a:xfrm>
            <a:off x="14616103" y="1019175"/>
            <a:ext cx="264319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2025 - Az Ifjúság</a:t>
            </a:r>
          </a:p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szolgálatának éve</a:t>
            </a:r>
          </a:p>
        </p:txBody>
      </p:sp>
      <p:pic>
        <p:nvPicPr>
          <p:cNvPr id="39" name="Kép 38" descr="A képen szöveg, képernyőkép, Betűtípus, menü látható&#10;&#10;Automatikusan generált leírás">
            <a:extLst>
              <a:ext uri="{FF2B5EF4-FFF2-40B4-BE49-F238E27FC236}">
                <a16:creationId xmlns:a16="http://schemas.microsoft.com/office/drawing/2014/main" id="{BC8F09D5-BFCD-E860-A2A0-4814B4B09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5867"/>
          <a:stretch/>
        </p:blipFill>
        <p:spPr>
          <a:xfrm>
            <a:off x="-32968" y="0"/>
            <a:ext cx="8912696" cy="8878534"/>
          </a:xfrm>
          <a:prstGeom prst="rect">
            <a:avLst/>
          </a:prstGeom>
        </p:spPr>
      </p:pic>
      <p:grpSp>
        <p:nvGrpSpPr>
          <p:cNvPr id="36" name="Group 36">
            <a:extLst>
              <a:ext uri="{FF2B5EF4-FFF2-40B4-BE49-F238E27FC236}">
                <a16:creationId xmlns:a16="http://schemas.microsoft.com/office/drawing/2014/main" id="{DA7C24AA-32D7-B4CF-571D-41A0F1C2F2CA}"/>
              </a:ext>
            </a:extLst>
          </p:cNvPr>
          <p:cNvGrpSpPr/>
          <p:nvPr/>
        </p:nvGrpSpPr>
        <p:grpSpPr>
          <a:xfrm>
            <a:off x="7817852" y="8534400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2995E08-ECD8-3BF1-33D8-13E5F4F9564C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296E8219-111F-9D9C-5821-88D412F88C39}"/>
              </a:ext>
            </a:extLst>
          </p:cNvPr>
          <p:cNvSpPr/>
          <p:nvPr/>
        </p:nvSpPr>
        <p:spPr>
          <a:xfrm>
            <a:off x="33633" y="8841963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41" name="Kép 40" descr="A képen szöveg, képernyőkép, Betűtípus, menü látható&#10;&#10;Automatikusan generált leírás">
            <a:extLst>
              <a:ext uri="{FF2B5EF4-FFF2-40B4-BE49-F238E27FC236}">
                <a16:creationId xmlns:a16="http://schemas.microsoft.com/office/drawing/2014/main" id="{9906873A-7550-392E-F4E6-386B56A43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11024"/>
          <a:stretch/>
        </p:blipFill>
        <p:spPr>
          <a:xfrm>
            <a:off x="9549110" y="50477"/>
            <a:ext cx="8738890" cy="93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1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F0FE5-EED6-B9D7-A52A-2B528C1F1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84DA5DB8-B610-8DE2-5E5B-E2F2AAD61055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0C26A69-08CA-1AF7-F05B-9EFCC1DEA7CA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154DE65B-180B-54EC-11F2-AA77C1C39B0A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C9BC6EC7-3B19-20D9-C729-4E08F204740F}"/>
              </a:ext>
            </a:extLst>
          </p:cNvPr>
          <p:cNvGrpSpPr/>
          <p:nvPr/>
        </p:nvGrpSpPr>
        <p:grpSpPr>
          <a:xfrm>
            <a:off x="3914714" y="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61B11E68-45D3-64DD-753A-301C36F3D73D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33805B8A-1B9E-C8E1-7236-271C216F3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ED68CDC7-6388-3557-4977-B097AF1BD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DB62AD89-2007-EDD3-2B58-B590FBDB4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397756C3-775A-0EF2-2CA1-CE93BDF27A26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689F7957-0A95-774C-7F82-E7A4CD23F215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7CADCB92-79CF-5FF5-DA0F-7A16B3D42F70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18D4E5C2-72ED-AACB-A495-4D1481B413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F27C14E5-0DB5-5C13-BFF9-5AB89BFA17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1D2BDEB0-398C-9E14-99EA-B498A9B842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49E986E9-B8CF-35C0-39A6-0EFEE738F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58456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EA745-892F-6712-0941-2F40ED7B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ECBA0C55-12F3-A0BE-D02E-EE7BE95D0844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6E3BA7F-0032-DF58-029D-E5D89FD63BD3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FE6E46D-D779-7487-AD05-40A14B9080E2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8E4458CF-8E26-D0A4-8AED-F2DCF543C403}"/>
              </a:ext>
            </a:extLst>
          </p:cNvPr>
          <p:cNvGrpSpPr/>
          <p:nvPr/>
        </p:nvGrpSpPr>
        <p:grpSpPr>
          <a:xfrm>
            <a:off x="3745498" y="-963930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220F4EB9-7730-1E0D-CD83-2FD9D08BD393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5B8374C2-AA9D-2354-7F32-6304539BB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C1414FA2-88F8-ECE6-129C-4EED9A9F9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E277B879-1485-36A4-714D-52D2C2475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5016C7CE-758A-408A-2777-2CC35021DD65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2C4B077F-774D-14B7-20E7-2934C7827C14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CFCB1CC1-9E52-5489-E0A3-371FA9B2777A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5D72E12E-E870-EDB0-37B3-3C9585F690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12912A69-31C1-EB39-9875-B1B545EFC1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E8D513C6-82C6-C3BD-8CC0-A03F349903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C0DF7F85-2F88-9563-D161-7E70C98D9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6885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6C2-4C49-2932-3374-40CC3007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020A35D9-7F05-0BCC-F7E2-843AE86D8D6C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91F160D-FEBA-9561-B440-80224D60998E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0FA1BC73-BA42-AB6A-E686-10C8F1B9A7B2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B798DD6C-A084-E5A3-7A0D-A85C6C59A5A5}"/>
              </a:ext>
            </a:extLst>
          </p:cNvPr>
          <p:cNvGrpSpPr/>
          <p:nvPr/>
        </p:nvGrpSpPr>
        <p:grpSpPr>
          <a:xfrm>
            <a:off x="3914714" y="-1863090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764D644F-E819-B3A9-2965-F1CA626B46CE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D0FF9E9C-CD8B-C8E5-B28A-155DA4782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24A3143B-C6DF-5456-12D6-0489C6B6F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CBED44EE-F6DA-3B48-6D70-D54913DD9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C4689D4A-119E-F8FB-7D4D-DC5486F45F3D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311BF9DB-5720-C429-51F3-156BBFC4D0CD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5F5AE329-45AD-D0C3-081B-05B18595372C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6F1E339B-440A-B8CE-5D8E-E2B2FB068D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711807C6-5354-711F-36E8-DAB81979CF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5D521024-118E-4F94-15DE-066579F5A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ED31F96F-9A26-0409-F812-A2F2DA512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420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17323-C314-55FD-1257-34346781C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>
            <a:extLst>
              <a:ext uri="{FF2B5EF4-FFF2-40B4-BE49-F238E27FC236}">
                <a16:creationId xmlns:a16="http://schemas.microsoft.com/office/drawing/2014/main" id="{FB6491F6-5014-3A12-0455-1F5B3BE333C3}"/>
              </a:ext>
            </a:extLst>
          </p:cNvPr>
          <p:cNvGrpSpPr/>
          <p:nvPr/>
        </p:nvGrpSpPr>
        <p:grpSpPr>
          <a:xfrm>
            <a:off x="16383000" y="8391525"/>
            <a:ext cx="1752600" cy="1752600"/>
            <a:chOff x="0" y="0"/>
            <a:chExt cx="5486400" cy="54864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74FEC31-BEB4-40C9-42B5-6829E36A2589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1788E175-9166-2BBF-6534-F4765E8A9144}"/>
              </a:ext>
            </a:extLst>
          </p:cNvPr>
          <p:cNvSpPr/>
          <p:nvPr/>
        </p:nvSpPr>
        <p:spPr>
          <a:xfrm>
            <a:off x="457200" y="8541562"/>
            <a:ext cx="1109368" cy="145252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D5A56144-3F57-1934-A522-34F60868EC59}"/>
              </a:ext>
            </a:extLst>
          </p:cNvPr>
          <p:cNvGrpSpPr/>
          <p:nvPr/>
        </p:nvGrpSpPr>
        <p:grpSpPr>
          <a:xfrm>
            <a:off x="3914714" y="-28841700"/>
            <a:ext cx="10458572" cy="63919267"/>
            <a:chOff x="-3813974" y="-18353341"/>
            <a:chExt cx="8619996" cy="5268251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6A7E148A-8BE8-1214-448C-6B9AD8DD77D6}"/>
                </a:ext>
              </a:extLst>
            </p:cNvPr>
            <p:cNvGrpSpPr/>
            <p:nvPr/>
          </p:nvGrpSpPr>
          <p:grpSpPr>
            <a:xfrm>
              <a:off x="-3539710" y="-18353341"/>
              <a:ext cx="8087854" cy="23787586"/>
              <a:chOff x="5492679" y="0"/>
              <a:chExt cx="8087854" cy="23787586"/>
            </a:xfrm>
          </p:grpSpPr>
          <p:pic>
            <p:nvPicPr>
              <p:cNvPr id="3" name="Kép 2">
                <a:extLst>
                  <a:ext uri="{FF2B5EF4-FFF2-40B4-BE49-F238E27FC236}">
                    <a16:creationId xmlns:a16="http://schemas.microsoft.com/office/drawing/2014/main" id="{346D14F9-7026-4935-1112-96DE52E31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2679" y="0"/>
                <a:ext cx="8087854" cy="8078327"/>
              </a:xfrm>
              <a:prstGeom prst="rect">
                <a:avLst/>
              </a:prstGeom>
            </p:spPr>
          </p:pic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BB9295EE-5CA8-BDC5-AEAE-CE023C1A4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679" y="8052071"/>
                <a:ext cx="7973538" cy="8002117"/>
              </a:xfrm>
              <a:prstGeom prst="rect">
                <a:avLst/>
              </a:prstGeom>
            </p:spPr>
          </p:pic>
          <p:pic>
            <p:nvPicPr>
              <p:cNvPr id="7" name="Kép 6">
                <a:extLst>
                  <a:ext uri="{FF2B5EF4-FFF2-40B4-BE49-F238E27FC236}">
                    <a16:creationId xmlns:a16="http://schemas.microsoft.com/office/drawing/2014/main" id="{ADD7A2AA-E381-C001-1C1E-1ACACF815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2679" y="15966470"/>
                <a:ext cx="7944959" cy="7821116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ACE6E947-85F1-5B87-7A1F-A70D7905C22C}"/>
                </a:ext>
              </a:extLst>
            </p:cNvPr>
            <p:cNvGrpSpPr/>
            <p:nvPr/>
          </p:nvGrpSpPr>
          <p:grpSpPr>
            <a:xfrm>
              <a:off x="-3813974" y="5424887"/>
              <a:ext cx="8619996" cy="28904282"/>
              <a:chOff x="2464213" y="-6801936"/>
              <a:chExt cx="8619996" cy="28904282"/>
            </a:xfrm>
          </p:grpSpPr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E62D5FA5-5967-4E7F-08FA-0B7F8C50A37C}"/>
                  </a:ext>
                </a:extLst>
              </p:cNvPr>
              <p:cNvGrpSpPr/>
              <p:nvPr/>
            </p:nvGrpSpPr>
            <p:grpSpPr>
              <a:xfrm>
                <a:off x="2464213" y="-6801936"/>
                <a:ext cx="8298266" cy="24248707"/>
                <a:chOff x="2464213" y="-6801936"/>
                <a:chExt cx="8298266" cy="24248707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6BA39024-0175-1365-B308-22DE4CF1E356}"/>
                    </a:ext>
                  </a:extLst>
                </p:cNvPr>
                <p:cNvGrpSpPr/>
                <p:nvPr/>
              </p:nvGrpSpPr>
              <p:grpSpPr>
                <a:xfrm>
                  <a:off x="2464213" y="-6801936"/>
                  <a:ext cx="8240275" cy="16023291"/>
                  <a:chOff x="2464213" y="-6801936"/>
                  <a:chExt cx="8240275" cy="16023291"/>
                </a:xfrm>
              </p:grpSpPr>
              <p:pic>
                <p:nvPicPr>
                  <p:cNvPr id="6" name="Kép 5">
                    <a:extLst>
                      <a:ext uri="{FF2B5EF4-FFF2-40B4-BE49-F238E27FC236}">
                        <a16:creationId xmlns:a16="http://schemas.microsoft.com/office/drawing/2014/main" id="{4969146A-97D7-26D0-915B-4F983641BD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4213" y="-6801936"/>
                    <a:ext cx="8240275" cy="7783011"/>
                  </a:xfrm>
                  <a:prstGeom prst="rect">
                    <a:avLst/>
                  </a:prstGeom>
                </p:spPr>
              </p:pic>
              <p:pic>
                <p:nvPicPr>
                  <p:cNvPr id="8" name="Kép 7">
                    <a:extLst>
                      <a:ext uri="{FF2B5EF4-FFF2-40B4-BE49-F238E27FC236}">
                        <a16:creationId xmlns:a16="http://schemas.microsoft.com/office/drawing/2014/main" id="{4E973B8B-8809-FC2B-3D00-1C6FA0CA0D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90800" y="945775"/>
                    <a:ext cx="8113688" cy="82755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8B12CC68-522C-5401-E2C5-007ACD76E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6520" y="9149338"/>
                  <a:ext cx="8125959" cy="8297433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6AA4D860-C392-2D95-F092-B1DBB75FA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0513" y="17424918"/>
                <a:ext cx="8573696" cy="46774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537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257</Words>
  <Application>Microsoft Macintosh PowerPoint</Application>
  <PresentationFormat>Egyéni</PresentationFormat>
  <Paragraphs>39</Paragraphs>
  <Slides>21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9" baseType="lpstr">
      <vt:lpstr>Hagrid Text Bold</vt:lpstr>
      <vt:lpstr>Aptos</vt:lpstr>
      <vt:lpstr>Arial</vt:lpstr>
      <vt:lpstr>Public Sans Medium</vt:lpstr>
      <vt:lpstr>Calibri</vt:lpstr>
      <vt:lpstr>Public Sans</vt:lpstr>
      <vt:lpstr>Public Sans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Tematikus év 2025 közgyűlésre</dc:title>
  <dc:creator>Czikó Györgyi</dc:creator>
  <cp:lastModifiedBy>Györgyi Czikó</cp:lastModifiedBy>
  <cp:revision>11</cp:revision>
  <dcterms:created xsi:type="dcterms:W3CDTF">2006-08-16T00:00:00Z</dcterms:created>
  <dcterms:modified xsi:type="dcterms:W3CDTF">2025-03-07T14:42:25Z</dcterms:modified>
  <dc:identifier>DAGbUzwxdag</dc:identifier>
</cp:coreProperties>
</file>